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9601200" cy="150876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C200"/>
    <a:srgbClr val="432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3E08E-A97A-4124-3FE9-E1AF6B9AF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213EBF-9E31-BE24-AE3C-5BF2CE244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7CA7E3-70EF-9DE0-4B60-55C509FC1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667AD-AEE8-45E5-8607-A3AD68EEDE08}" type="datetimeFigureOut">
              <a:rPr lang="es-MX" smtClean="0"/>
              <a:t>10/08/2024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8AB7BE-4CBD-F71D-1E8B-BEAD27620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ED1E07-A214-9DEA-1F16-D6E9AEA2D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ABE64-CA75-405E-9790-CA571DD3F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932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8C8526-4709-9BA4-0A0B-542F99D4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1B9F331-D808-EC3D-7F27-8BB8F406B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A9B412-443F-4BE4-BAA4-DECBB00B1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667AD-AEE8-45E5-8607-A3AD68EEDE08}" type="datetimeFigureOut">
              <a:rPr lang="es-MX" smtClean="0"/>
              <a:t>10/08/2024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B89804-7378-701B-290E-3DF97D91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3A773B-DF5A-634B-7468-C6A0AAEF1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ABE64-CA75-405E-9790-CA571DD3F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54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FADBABE-AD87-F13D-192C-92E5F28B2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0BB58CD-2594-B778-3BFF-E769E3486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B152BE-0F98-E7CD-E644-B16E85B8B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667AD-AEE8-45E5-8607-A3AD68EEDE08}" type="datetimeFigureOut">
              <a:rPr lang="es-MX" smtClean="0"/>
              <a:t>10/08/2024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D5A3D6-AB55-C6B7-642B-20BF3F587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8D6258-719F-65F4-BBB1-002290CA3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ABE64-CA75-405E-9790-CA571DD3F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340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345E5A-0AF1-AC5A-1130-B69A84A2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53C6F7-53A6-6BAB-FED0-17066921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7B36F7-7566-D0ED-0482-806D9AF9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667AD-AEE8-45E5-8607-A3AD68EEDE08}" type="datetimeFigureOut">
              <a:rPr lang="es-MX" smtClean="0"/>
              <a:t>10/08/2024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68704F-4270-5DA8-40B4-9F8BCCBEC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CF82EB-67CA-9B42-38E7-83A35B13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ABE64-CA75-405E-9790-CA571DD3F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9461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E6D1B3-731B-27AC-820C-DE05F2180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75B6D8-5722-7001-1DE0-D5EB67B0A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F0DF97-0C36-B91E-2448-1C1AE331D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667AD-AEE8-45E5-8607-A3AD68EEDE08}" type="datetimeFigureOut">
              <a:rPr lang="es-MX" smtClean="0"/>
              <a:t>10/08/2024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67AD65-D916-CD7E-D58D-5B1F76182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856D35-DAB2-9772-DEC1-A570C902A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ABE64-CA75-405E-9790-CA571DD3F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4980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3ED59-3A55-0926-A391-81A105C3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4CE5DD-1B69-0C8E-7AA2-AA40DDFC2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A6626C-08A4-B780-901B-A097E9B69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96826E-588B-5706-8642-4A4984255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667AD-AEE8-45E5-8607-A3AD68EEDE08}" type="datetimeFigureOut">
              <a:rPr lang="es-MX" smtClean="0"/>
              <a:t>10/08/2024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0645A5-FD05-26DF-52B5-A00DFC44A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3FE925-65BD-DFF3-F38A-7BF3DD479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ABE64-CA75-405E-9790-CA571DD3F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3527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8B85F-1850-8C76-595C-A1342B57D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C5D376-BF6D-A67D-FB84-375D8B942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60300F0-F49B-60ED-F501-A10FE34DD0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FCE51DF-6C38-5651-6FD7-1A6869080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0804CC5-9B3F-CAA4-91C2-6CAAA24400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950DA94-8F71-6C6E-5EC1-13496E9CB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667AD-AEE8-45E5-8607-A3AD68EEDE08}" type="datetimeFigureOut">
              <a:rPr lang="es-MX" smtClean="0"/>
              <a:t>10/08/2024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F94F2F-D415-A3CE-8807-0A60E1F42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E368D2-61D7-7B0A-FE7A-D8D041021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ABE64-CA75-405E-9790-CA571DD3F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6413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2C07E-BE7A-60F4-0C46-4BE0A8FAC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CFDAE80-42E1-328D-DE43-1CD9D808D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667AD-AEE8-45E5-8607-A3AD68EEDE08}" type="datetimeFigureOut">
              <a:rPr lang="es-MX" smtClean="0"/>
              <a:t>10/08/2024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6D1844-779A-1C40-B93A-DA3ACD2F5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721C35-D34F-D210-2437-CED1903AD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ABE64-CA75-405E-9790-CA571DD3F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3438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7399AEE-D2AB-650F-60DC-CAAE810FE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667AD-AEE8-45E5-8607-A3AD68EEDE08}" type="datetimeFigureOut">
              <a:rPr lang="es-MX" smtClean="0"/>
              <a:t>10/08/2024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7FAF40-FE39-599F-2414-9004A4431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B96D72-E2CB-BCB7-1768-26123E2DD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ABE64-CA75-405E-9790-CA571DD3F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399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A4A46-AA15-58C0-5125-7BB28855A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D35A3D-1DFA-B9D7-0F7B-844836BF1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771B40-1AC0-8683-09BD-4D0A46E76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F4B4BC-91BE-2C7B-A7C3-071D5F2D3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667AD-AEE8-45E5-8607-A3AD68EEDE08}" type="datetimeFigureOut">
              <a:rPr lang="es-MX" smtClean="0"/>
              <a:t>10/08/2024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53806A-B32A-1440-9B1A-A5E510763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FBC875B-9905-C119-DB99-F09434D8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ABE64-CA75-405E-9790-CA571DD3F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408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1C0171-D1F4-F5CC-5E51-CEA373DE0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6E8C808-3BA7-FA00-806B-B1227DF0CF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932401-2174-2DF6-3465-36ACF456F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3028FE9-1F1D-626B-4E16-033C4EB86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667AD-AEE8-45E5-8607-A3AD68EEDE08}" type="datetimeFigureOut">
              <a:rPr lang="es-MX" smtClean="0"/>
              <a:t>10/08/2024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C8F4D0-4A9D-5744-71D3-707936DEF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2D4F5-512E-ECEC-FE39-6B251D9A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ABE64-CA75-405E-9790-CA571DD3F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9956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92D1141-D0C8-A459-5E30-05D3A763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0BA748-8397-0F60-5CCB-4134DAA13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0041CF-5CD7-8ADC-16E8-6C76640C0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667AD-AEE8-45E5-8607-A3AD68EEDE08}" type="datetimeFigureOut">
              <a:rPr lang="es-MX" smtClean="0"/>
              <a:t>10/08/2024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42EB93-5560-26F1-A27B-1590495B1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39C5D1-B10A-2B8B-1761-11C7B36D4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ABE64-CA75-405E-9790-CA571DD3FC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7573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8665D878-9A83-6DBB-04E0-7E4F623E02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6" t="24911" r="2109" b="8429"/>
          <a:stretch/>
        </p:blipFill>
        <p:spPr>
          <a:xfrm>
            <a:off x="16174" y="660666"/>
            <a:ext cx="12175826" cy="553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A5A1A7DB-A7BE-31D2-483F-0688EE921C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3" t="29433" r="781" b="7116"/>
          <a:stretch/>
        </p:blipFill>
        <p:spPr>
          <a:xfrm>
            <a:off x="-5934" y="866775"/>
            <a:ext cx="12216219" cy="512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1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6EFD1FD-C567-C415-7273-3DE79BCB13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1" t="25348" r="2187" b="8284"/>
          <a:stretch/>
        </p:blipFill>
        <p:spPr>
          <a:xfrm>
            <a:off x="0" y="674601"/>
            <a:ext cx="12192000" cy="550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26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D79D6E53-1646-8071-5591-B9E82B9802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6" t="24766" r="1171" b="7554"/>
          <a:stretch/>
        </p:blipFill>
        <p:spPr>
          <a:xfrm>
            <a:off x="62490" y="704850"/>
            <a:ext cx="1212951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2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42DE84BD-4FE1-A0B2-33A9-B620DCE1A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4" t="25348" r="1328" b="6387"/>
          <a:stretch/>
        </p:blipFill>
        <p:spPr>
          <a:xfrm>
            <a:off x="-4577" y="671513"/>
            <a:ext cx="12196577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110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0</Words>
  <Application>Microsoft Office PowerPoint</Application>
  <PresentationFormat>Panorámica</PresentationFormat>
  <Paragraphs>0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Sam Sepulveda</dc:creator>
  <cp:lastModifiedBy>Jireh González Nieto</cp:lastModifiedBy>
  <cp:revision>1</cp:revision>
  <cp:lastPrinted>2024-08-11T02:24:15Z</cp:lastPrinted>
  <dcterms:created xsi:type="dcterms:W3CDTF">2024-08-11T00:14:29Z</dcterms:created>
  <dcterms:modified xsi:type="dcterms:W3CDTF">2024-08-11T13:56:14Z</dcterms:modified>
</cp:coreProperties>
</file>